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11A6-5260-4276-9059-B9621EBE15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9770-7987-43FF-9987-47FAFD192A5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Pengolahan</a:t>
            </a:r>
            <a:r>
              <a:rPr lang="en-US" b="1" dirty="0" smtClean="0"/>
              <a:t> Citra Digital </a:t>
            </a:r>
            <a:br>
              <a:rPr lang="en-US" b="1" dirty="0" smtClean="0"/>
            </a:br>
            <a:r>
              <a:rPr lang="en-US" sz="4400" b="1" dirty="0" err="1" smtClean="0"/>
              <a:t>Digital</a:t>
            </a:r>
            <a:r>
              <a:rPr lang="en-US" sz="4400" b="1" dirty="0" smtClean="0"/>
              <a:t> Image Processing</a:t>
            </a:r>
            <a:br>
              <a:rPr lang="en-US" sz="4400" b="1" dirty="0" smtClean="0"/>
            </a:br>
            <a:r>
              <a:rPr lang="en-US" sz="7300" b="1" dirty="0" smtClean="0"/>
              <a:t>RTI147006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641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Filter Spatial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326" y="365125"/>
            <a:ext cx="9078532" cy="627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545" y="365125"/>
            <a:ext cx="6592910" cy="5738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08" y="375059"/>
            <a:ext cx="5326153" cy="575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33" y="6153604"/>
            <a:ext cx="8080237" cy="47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18" y="187552"/>
            <a:ext cx="7183890" cy="654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30" y="365125"/>
            <a:ext cx="5786527" cy="617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700" y="503154"/>
            <a:ext cx="1903231" cy="291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191" y="365125"/>
            <a:ext cx="9101606" cy="59759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127" y="365125"/>
            <a:ext cx="9167746" cy="59789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156" y="365125"/>
            <a:ext cx="9593687" cy="59115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398" y="365125"/>
            <a:ext cx="9645203" cy="60068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Detection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12934" y="1825625"/>
                <a:ext cx="358032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2934" y="1825625"/>
                <a:ext cx="3580328" cy="4351338"/>
              </a:xfrm>
              <a:blipFill rotWithShape="0">
                <a:blip r:embed="rId1"/>
                <a:stretch>
                  <a:fillRect l="-306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466"/>
            <a:ext cx="5966378" cy="461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61" y="1019493"/>
            <a:ext cx="1724297" cy="550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838" y="365125"/>
            <a:ext cx="9632324" cy="62556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78" y="1330779"/>
            <a:ext cx="5381262" cy="5392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682" y="1345349"/>
            <a:ext cx="2592386" cy="536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4" y="1825625"/>
            <a:ext cx="10957101" cy="301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4" y="4976903"/>
            <a:ext cx="11151448" cy="60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4" y="258458"/>
            <a:ext cx="4283300" cy="642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884" y="365125"/>
            <a:ext cx="1570990" cy="632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84" y="154849"/>
            <a:ext cx="3260725" cy="6546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37" y="951675"/>
            <a:ext cx="2727235" cy="522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38" y="391319"/>
            <a:ext cx="5285468" cy="582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20" y="830626"/>
            <a:ext cx="3483791" cy="367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2364"/>
            <a:ext cx="6503126" cy="490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37" y="1120775"/>
            <a:ext cx="1785326" cy="53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0185"/>
            <a:ext cx="6424179" cy="484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761" y="1690688"/>
            <a:ext cx="2411639" cy="372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9" y="2419781"/>
            <a:ext cx="7289922" cy="271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21" y="1373618"/>
            <a:ext cx="2583210" cy="4735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99751" y="2372497"/>
                <a:ext cx="178427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51" y="2372497"/>
                <a:ext cx="1784270" cy="7325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793" y="365125"/>
            <a:ext cx="9516414" cy="64238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779" y="365125"/>
            <a:ext cx="8885349" cy="6176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353" y="468156"/>
            <a:ext cx="9529293" cy="6098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504" y="465316"/>
            <a:ext cx="9039896" cy="5362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 = Kernel</a:t>
            </a:r>
            <a:endParaRPr lang="en-US" dirty="0"/>
          </a:p>
          <a:p>
            <a:r>
              <a:rPr lang="en-US" dirty="0"/>
              <a:t>X = Gambar</a:t>
            </a:r>
            <a:endParaRPr lang="en-US" dirty="0"/>
          </a:p>
          <a:p>
            <a:r>
              <a:rPr lang="en-US" dirty="0"/>
              <a:t>T = posisi gambar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45" y="37800"/>
            <a:ext cx="8679287" cy="48298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661" y="365125"/>
            <a:ext cx="8022465" cy="61620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991" y="365125"/>
            <a:ext cx="9065654" cy="6212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WPS Presentation</Application>
  <PresentationFormat>Widescreen</PresentationFormat>
  <Paragraphs>27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Pengolahan Citra Digital  Digital Image Processing RTI147006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Point Detection</vt:lpstr>
      <vt:lpstr>Line Detection</vt:lpstr>
      <vt:lpstr>PowerPoint 演示文稿</vt:lpstr>
      <vt:lpstr>PowerPoint 演示文稿</vt:lpstr>
      <vt:lpstr>Edge Detection</vt:lpstr>
      <vt:lpstr>PowerPoint 演示文稿</vt:lpstr>
      <vt:lpstr>Edge Detection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 Digital Digital Image Processing</dc:title>
  <dc:creator>rosa andrie</dc:creator>
  <cp:lastModifiedBy>alkana</cp:lastModifiedBy>
  <cp:revision>37</cp:revision>
  <dcterms:created xsi:type="dcterms:W3CDTF">2015-09-08T14:40:00Z</dcterms:created>
  <dcterms:modified xsi:type="dcterms:W3CDTF">2019-10-28T05:00:56Z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